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5" r:id="rId8"/>
    <p:sldId id="266" r:id="rId9"/>
    <p:sldId id="263" r:id="rId10"/>
    <p:sldId id="264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931" y="4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g>
</file>

<file path=ppt/media/image11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3924A-0551-4481-B06D-58E5A93C1211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EE0E5-6E19-4DE3-B69B-3FEA3934A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939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3924A-0551-4481-B06D-58E5A93C1211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EE0E5-6E19-4DE3-B69B-3FEA3934A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95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3924A-0551-4481-B06D-58E5A93C1211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EE0E5-6E19-4DE3-B69B-3FEA3934A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800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3924A-0551-4481-B06D-58E5A93C1211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EE0E5-6E19-4DE3-B69B-3FEA3934A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62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3924A-0551-4481-B06D-58E5A93C1211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EE0E5-6E19-4DE3-B69B-3FEA3934A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20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3924A-0551-4481-B06D-58E5A93C1211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EE0E5-6E19-4DE3-B69B-3FEA3934A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530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3924A-0551-4481-B06D-58E5A93C1211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EE0E5-6E19-4DE3-B69B-3FEA3934A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76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3924A-0551-4481-B06D-58E5A93C1211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EE0E5-6E19-4DE3-B69B-3FEA3934A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017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3924A-0551-4481-B06D-58E5A93C1211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EE0E5-6E19-4DE3-B69B-3FEA3934A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644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3924A-0551-4481-B06D-58E5A93C1211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EE0E5-6E19-4DE3-B69B-3FEA3934A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392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3924A-0551-4481-B06D-58E5A93C1211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EE0E5-6E19-4DE3-B69B-3FEA3934A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931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93924A-0551-4481-B06D-58E5A93C1211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5EE0E5-6E19-4DE3-B69B-3FEA3934A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964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280" y="0"/>
            <a:ext cx="1235456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81120" y="2712720"/>
            <a:ext cx="50628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A SHORT SCI-FI </a:t>
            </a:r>
          </a:p>
          <a:p>
            <a:pPr algn="ctr"/>
            <a:r>
              <a:rPr lang="en-US" sz="36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NARRATIVE STORY</a:t>
            </a:r>
            <a:endParaRPr lang="en-US" sz="36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22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481" y="1988140"/>
            <a:ext cx="4084320" cy="103517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16365" flipH="1">
            <a:off x="-22036" y="2812974"/>
            <a:ext cx="4313351" cy="409060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262880" y="3429000"/>
            <a:ext cx="6096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A rescue craft responds to the beacon.</a:t>
            </a:r>
            <a:br>
              <a:rPr lang="en-US" sz="2800" dirty="0" smtClean="0">
                <a:solidFill>
                  <a:schemeClr val="bg1"/>
                </a:solidFill>
              </a:rPr>
            </a:br>
            <a:r>
              <a:rPr lang="en-US" sz="2800" dirty="0" smtClean="0">
                <a:solidFill>
                  <a:schemeClr val="bg1"/>
                </a:solidFill>
              </a:rPr>
              <a:t>Hope returns as the vessel approaches, ending the isolation at last.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91111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65680" y="2336800"/>
            <a:ext cx="733552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In the silence of space, it’s easy to feel small.</a:t>
            </a:r>
            <a:br>
              <a:rPr lang="en-US" sz="3200" dirty="0" smtClean="0">
                <a:solidFill>
                  <a:schemeClr val="bg1"/>
                </a:solidFill>
              </a:rPr>
            </a:br>
            <a:r>
              <a:rPr lang="en-US" sz="3200" dirty="0" smtClean="0">
                <a:solidFill>
                  <a:schemeClr val="bg1"/>
                </a:solidFill>
              </a:rPr>
              <a:t>But even there, hope can survive.</a:t>
            </a:r>
            <a:br>
              <a:rPr lang="en-US" sz="3200" dirty="0" smtClean="0">
                <a:solidFill>
                  <a:schemeClr val="bg1"/>
                </a:solidFill>
              </a:rPr>
            </a:br>
            <a:r>
              <a:rPr lang="en-US" sz="3200" dirty="0" smtClean="0">
                <a:solidFill>
                  <a:schemeClr val="bg1"/>
                </a:solidFill>
              </a:rPr>
              <a:t>Sometimes, all it takes is the choice to keep going.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1085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280" y="0"/>
            <a:ext cx="12354560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7307">
            <a:off x="1330961" y="4802459"/>
            <a:ext cx="4084320" cy="103517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899921" y="1371600"/>
            <a:ext cx="843025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A lone astronaut travels aboard a research vessel,</a:t>
            </a:r>
          </a:p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 far beyond familiar space.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0236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95200" cy="69900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5120" y="729505"/>
            <a:ext cx="3819740" cy="33751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30800" y="5039360"/>
            <a:ext cx="53428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The mission is calm and routine, 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until an unexpected moment changes everything.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2458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0313" y="-121920"/>
            <a:ext cx="12795911" cy="708151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59160" y="5080000"/>
            <a:ext cx="733284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A sudden shock shakes the vessel.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Lights flicker, alarms echo, and communication </a:t>
            </a:r>
            <a:endParaRPr lang="en-US" sz="2000" dirty="0" smtClean="0">
              <a:solidFill>
                <a:schemeClr val="bg1"/>
              </a:solidFill>
            </a:endParaRPr>
          </a:p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systems </a:t>
            </a:r>
            <a:r>
              <a:rPr lang="en-US" sz="2000" dirty="0">
                <a:solidFill>
                  <a:schemeClr val="bg1"/>
                </a:solidFill>
              </a:rPr>
              <a:t>collapse into static.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The astronaut quickly realizes the mission is no longer under control.</a:t>
            </a:r>
          </a:p>
        </p:txBody>
      </p:sp>
    </p:spTree>
    <p:extLst>
      <p:ext uri="{BB962C8B-B14F-4D97-AF65-F5344CB8AC3E}">
        <p14:creationId xmlns:p14="http://schemas.microsoft.com/office/powerpoint/2010/main" val="4289498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3520" y="-68352"/>
            <a:ext cx="12567920" cy="69553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13750" y="1016000"/>
            <a:ext cx="79063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T</a:t>
            </a:r>
            <a:r>
              <a:rPr lang="en-US" sz="2000" dirty="0" smtClean="0">
                <a:solidFill>
                  <a:schemeClr val="bg1"/>
                </a:solidFill>
              </a:rPr>
              <a:t>he astronaut inspects the damage.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Panels hang open, tools float weightlessly, and sparks flicker like tiny stars.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With limited power, repairs must begin immediately.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69012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400" y="-230538"/>
            <a:ext cx="13913015" cy="783021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7307">
            <a:off x="4120893" y="2670261"/>
            <a:ext cx="3383769" cy="8576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10540" y="5505348"/>
            <a:ext cx="101934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Time begins to work against the astronaut.</a:t>
            </a:r>
            <a:br>
              <a:rPr lang="en-US" sz="2400" dirty="0" smtClean="0">
                <a:solidFill>
                  <a:schemeClr val="bg1"/>
                </a:solidFill>
              </a:rPr>
            </a:br>
            <a:r>
              <a:rPr lang="en-US" sz="2400" dirty="0" smtClean="0">
                <a:solidFill>
                  <a:schemeClr val="bg1"/>
                </a:solidFill>
              </a:rPr>
              <a:t>Oxygen levels drop, backup systems fail, and debris strikes the hull from outside.</a:t>
            </a:r>
            <a:br>
              <a:rPr lang="en-US" sz="2400" dirty="0" smtClean="0">
                <a:solidFill>
                  <a:schemeClr val="bg1"/>
                </a:solidFill>
              </a:rPr>
            </a:br>
            <a:r>
              <a:rPr lang="en-US" sz="2400" dirty="0" smtClean="0">
                <a:solidFill>
                  <a:schemeClr val="bg1"/>
                </a:solidFill>
              </a:rPr>
              <a:t>The silence and isolation grow heavier with each minute.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2454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over/>
      </p:transition>
    </mc:Choice>
    <mc:Fallback>
      <p:transition spd="slow"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86000" y="2123440"/>
            <a:ext cx="733552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Through the observation window, the endless ocean of stars stretches into the void.</a:t>
            </a:r>
            <a:br>
              <a:rPr lang="en-US" sz="3200" dirty="0" smtClean="0">
                <a:solidFill>
                  <a:schemeClr val="bg1"/>
                </a:solidFill>
              </a:rPr>
            </a:br>
            <a:r>
              <a:rPr lang="en-US" sz="3200" dirty="0" smtClean="0">
                <a:solidFill>
                  <a:schemeClr val="bg1"/>
                </a:solidFill>
              </a:rPr>
              <a:t>For a moment, the astronaut wonders if this is where the journey ends.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997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86000" y="2733040"/>
            <a:ext cx="733552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Refusing to surrender, the astronaut reroutes the last reserve of power.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566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7182" y="-203200"/>
            <a:ext cx="12974142" cy="718015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48501" y="5029200"/>
            <a:ext cx="701878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A damaged transmitter is brought back online, </a:t>
            </a:r>
          </a:p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and an emergency beacon is activated.</a:t>
            </a:r>
            <a:br>
              <a:rPr lang="en-US" sz="2800" dirty="0" smtClean="0">
                <a:solidFill>
                  <a:schemeClr val="bg1"/>
                </a:solidFill>
              </a:rPr>
            </a:br>
            <a:r>
              <a:rPr lang="en-US" sz="2800" dirty="0" smtClean="0">
                <a:solidFill>
                  <a:schemeClr val="bg1"/>
                </a:solidFill>
              </a:rPr>
              <a:t>It becomes the final hope for rescue.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9856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260</Words>
  <Application>Microsoft Office PowerPoint</Application>
  <PresentationFormat>Widescreen</PresentationFormat>
  <Paragraphs>16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</dc:creator>
  <cp:lastModifiedBy>A</cp:lastModifiedBy>
  <cp:revision>9</cp:revision>
  <dcterms:created xsi:type="dcterms:W3CDTF">2025-11-18T03:42:36Z</dcterms:created>
  <dcterms:modified xsi:type="dcterms:W3CDTF">2025-11-18T05:21:56Z</dcterms:modified>
</cp:coreProperties>
</file>

<file path=docProps/thumbnail.jpeg>
</file>